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1"/>
  </p:handoutMasterIdLst>
  <p:sldIdLst>
    <p:sldId id="256" r:id="rId2"/>
    <p:sldId id="276" r:id="rId3"/>
    <p:sldId id="275" r:id="rId4"/>
    <p:sldId id="274" r:id="rId5"/>
    <p:sldId id="289" r:id="rId6"/>
    <p:sldId id="291" r:id="rId7"/>
    <p:sldId id="257" r:id="rId8"/>
    <p:sldId id="273" r:id="rId9"/>
    <p:sldId id="269" r:id="rId10"/>
    <p:sldId id="268" r:id="rId11"/>
    <p:sldId id="292" r:id="rId12"/>
    <p:sldId id="293" r:id="rId13"/>
    <p:sldId id="277" r:id="rId14"/>
    <p:sldId id="278" r:id="rId15"/>
    <p:sldId id="279" r:id="rId16"/>
    <p:sldId id="283" r:id="rId17"/>
    <p:sldId id="287" r:id="rId18"/>
    <p:sldId id="284" r:id="rId19"/>
    <p:sldId id="288" r:id="rId20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A768"/>
    <a:srgbClr val="D2B76C"/>
    <a:srgbClr val="FFCC00"/>
    <a:srgbClr val="FF2B4D"/>
    <a:srgbClr val="0A86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65" autoAdjust="0"/>
    <p:restoredTop sz="94660"/>
  </p:normalViewPr>
  <p:slideViewPr>
    <p:cSldViewPr>
      <p:cViewPr varScale="1">
        <p:scale>
          <a:sx n="88" d="100"/>
          <a:sy n="88" d="100"/>
        </p:scale>
        <p:origin x="-170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CC479C-CE2C-4A6D-B3E2-70A2B481F704}" type="datetimeFigureOut">
              <a:rPr lang="fr-FR" smtClean="0"/>
              <a:t>07/11/2017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313BE0-3459-40B5-B1E3-7F83498B9A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35964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C2A86-C9E7-4164-8801-5BC040CC16AA}" type="datetimeFigureOut">
              <a:rPr lang="fr-FR" smtClean="0"/>
              <a:t>07/11/2017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AFA51-DBCA-4654-9710-B885023E55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3580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C2A86-C9E7-4164-8801-5BC040CC16AA}" type="datetimeFigureOut">
              <a:rPr lang="fr-FR" smtClean="0"/>
              <a:t>07/11/2017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AFA51-DBCA-4654-9710-B885023E55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1687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C2A86-C9E7-4164-8801-5BC040CC16AA}" type="datetimeFigureOut">
              <a:rPr lang="fr-FR" smtClean="0"/>
              <a:t>07/11/2017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AFA51-DBCA-4654-9710-B885023E55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751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C2A86-C9E7-4164-8801-5BC040CC16AA}" type="datetimeFigureOut">
              <a:rPr lang="fr-FR" smtClean="0"/>
              <a:t>07/11/2017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AFA51-DBCA-4654-9710-B885023E55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4166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C2A86-C9E7-4164-8801-5BC040CC16AA}" type="datetimeFigureOut">
              <a:rPr lang="fr-FR" smtClean="0"/>
              <a:t>07/11/2017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AFA51-DBCA-4654-9710-B885023E55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016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C2A86-C9E7-4164-8801-5BC040CC16AA}" type="datetimeFigureOut">
              <a:rPr lang="fr-FR" smtClean="0"/>
              <a:t>07/11/2017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AFA51-DBCA-4654-9710-B885023E55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7830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C2A86-C9E7-4164-8801-5BC040CC16AA}" type="datetimeFigureOut">
              <a:rPr lang="fr-FR" smtClean="0"/>
              <a:t>07/11/2017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AFA51-DBCA-4654-9710-B885023E55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3551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C2A86-C9E7-4164-8801-5BC040CC16AA}" type="datetimeFigureOut">
              <a:rPr lang="fr-FR" smtClean="0"/>
              <a:t>07/11/2017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AFA51-DBCA-4654-9710-B885023E55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8586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C2A86-C9E7-4164-8801-5BC040CC16AA}" type="datetimeFigureOut">
              <a:rPr lang="fr-FR" smtClean="0"/>
              <a:t>07/11/2017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AFA51-DBCA-4654-9710-B885023E55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5225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C2A86-C9E7-4164-8801-5BC040CC16AA}" type="datetimeFigureOut">
              <a:rPr lang="fr-FR" smtClean="0"/>
              <a:t>07/11/2017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AFA51-DBCA-4654-9710-B885023E55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6115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C2A86-C9E7-4164-8801-5BC040CC16AA}" type="datetimeFigureOut">
              <a:rPr lang="fr-FR" smtClean="0"/>
              <a:t>07/11/2017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AFA51-DBCA-4654-9710-B885023E55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359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2B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EC2A86-C9E7-4164-8801-5BC040CC16AA}" type="datetimeFigureOut">
              <a:rPr lang="fr-FR" smtClean="0"/>
              <a:t>07/11/2017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FAFA51-DBCA-4654-9710-B885023E55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9324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1115616" y="188754"/>
            <a:ext cx="4464495" cy="584775"/>
          </a:xfrm>
          <a:prstGeom prst="rect">
            <a:avLst/>
          </a:prstGeom>
          <a:solidFill>
            <a:srgbClr val="FF2B4D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/>
              <a:t>CONFERENCE DE PRESSE 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1115617" y="481142"/>
            <a:ext cx="928903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dirty="0">
              <a:solidFill>
                <a:schemeClr val="bg1"/>
              </a:solidFill>
            </a:endParaRPr>
          </a:p>
          <a:p>
            <a:pPr algn="ctr"/>
            <a:r>
              <a:rPr lang="fr-FR" sz="3200" b="1" dirty="0" smtClean="0">
                <a:solidFill>
                  <a:schemeClr val="bg1"/>
                </a:solidFill>
              </a:rPr>
              <a:t>Présentation du programme </a:t>
            </a:r>
          </a:p>
          <a:p>
            <a:pPr algn="ctr"/>
            <a:r>
              <a:rPr lang="fr-FR" sz="3200" b="1" dirty="0">
                <a:solidFill>
                  <a:schemeClr val="bg1"/>
                </a:solidFill>
              </a:rPr>
              <a:t>d</a:t>
            </a:r>
            <a:r>
              <a:rPr lang="fr-FR" sz="3200" b="1" dirty="0" smtClean="0">
                <a:solidFill>
                  <a:schemeClr val="bg1"/>
                </a:solidFill>
              </a:rPr>
              <a:t>es Fêtes de fin d’année 2017</a:t>
            </a:r>
          </a:p>
          <a:p>
            <a:endParaRPr lang="fr-FR" dirty="0"/>
          </a:p>
        </p:txBody>
      </p:sp>
      <p:pic>
        <p:nvPicPr>
          <p:cNvPr id="1028" name="Picture 4" descr="C:\Users\s.piron\Desktop\logo_Rennes_press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96751" cy="129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844823"/>
            <a:ext cx="7308304" cy="4867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804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882352"/>
          </a:xfrm>
          <a:solidFill>
            <a:srgbClr val="FF2B4D"/>
          </a:solidFill>
        </p:spPr>
        <p:txBody>
          <a:bodyPr/>
          <a:lstStyle/>
          <a:p>
            <a:r>
              <a:rPr lang="fr-FR" dirty="0" smtClean="0">
                <a:solidFill>
                  <a:schemeClr val="bg1"/>
                </a:solidFill>
              </a:rPr>
              <a:t>Fêtes de fin d’année 2017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49687" y="980728"/>
            <a:ext cx="7294721" cy="1152128"/>
          </a:xfrm>
          <a:solidFill>
            <a:srgbClr val="D2B76C"/>
          </a:solidFill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fr-FR" sz="3400" dirty="0" smtClean="0"/>
              <a:t>Projections sur la façade de l’Hôtel de Ville  </a:t>
            </a:r>
          </a:p>
          <a:p>
            <a:pPr marL="0" indent="0" algn="ctr">
              <a:buNone/>
            </a:pPr>
            <a:r>
              <a:rPr lang="fr-FR" sz="3400" b="1" i="1" dirty="0" smtClean="0"/>
              <a:t>Les </a:t>
            </a:r>
            <a:r>
              <a:rPr lang="fr-FR" sz="3400" b="1" i="1" dirty="0" err="1" smtClean="0"/>
              <a:t>Anooki</a:t>
            </a:r>
            <a:r>
              <a:rPr lang="fr-FR" sz="3400" b="1" i="1" dirty="0" smtClean="0"/>
              <a:t> emballent Rennes pour Noël </a:t>
            </a:r>
          </a:p>
          <a:p>
            <a:pPr marL="0" indent="0" algn="ctr">
              <a:buNone/>
            </a:pPr>
            <a:r>
              <a:rPr lang="fr-FR" sz="2900" dirty="0" smtClean="0"/>
              <a:t>du 22 décembre au 7 janvier</a:t>
            </a:r>
          </a:p>
          <a:p>
            <a:pPr marL="0" indent="0" algn="ctr">
              <a:buNone/>
            </a:pPr>
            <a:endParaRPr lang="fr-FR"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687" y="2276872"/>
            <a:ext cx="7294721" cy="4235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747801" y="6480565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fr-FR" b="1" dirty="0" smtClean="0"/>
              <a:t>Intervention : David </a:t>
            </a:r>
            <a:r>
              <a:rPr lang="fr-FR" b="1" dirty="0" err="1"/>
              <a:t>Passegand</a:t>
            </a:r>
            <a:r>
              <a:rPr lang="fr-FR" b="1" dirty="0"/>
              <a:t> et </a:t>
            </a:r>
            <a:r>
              <a:rPr lang="fr-FR" b="1" dirty="0" err="1"/>
              <a:t>Moetu</a:t>
            </a:r>
            <a:r>
              <a:rPr lang="fr-FR" b="1" dirty="0"/>
              <a:t> </a:t>
            </a:r>
            <a:r>
              <a:rPr lang="fr-FR" b="1" dirty="0" err="1"/>
              <a:t>Batlle</a:t>
            </a:r>
            <a:r>
              <a:rPr lang="fr-FR" b="1" dirty="0"/>
              <a:t> </a:t>
            </a:r>
            <a:r>
              <a:rPr lang="fr-FR" b="1" dirty="0" smtClean="0"/>
              <a:t>– Les </a:t>
            </a:r>
            <a:r>
              <a:rPr lang="fr-FR" b="1" dirty="0" err="1" smtClean="0"/>
              <a:t>Anooki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3566417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775"/>
            <a:ext cx="8229600" cy="882352"/>
          </a:xfrm>
          <a:solidFill>
            <a:srgbClr val="FF2B4D"/>
          </a:solidFill>
        </p:spPr>
        <p:txBody>
          <a:bodyPr/>
          <a:lstStyle/>
          <a:p>
            <a:r>
              <a:rPr lang="fr-FR" dirty="0" smtClean="0">
                <a:solidFill>
                  <a:schemeClr val="bg1"/>
                </a:solidFill>
              </a:rPr>
              <a:t>Fêtes de fin d’année 2017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488" y="2242525"/>
            <a:ext cx="7267022" cy="4203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306" y="851875"/>
            <a:ext cx="7291387" cy="139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747801" y="6480565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fr-FR" b="1" dirty="0" smtClean="0"/>
              <a:t>Intervention : David </a:t>
            </a:r>
            <a:r>
              <a:rPr lang="fr-FR" b="1" dirty="0" err="1"/>
              <a:t>Passegand</a:t>
            </a:r>
            <a:r>
              <a:rPr lang="fr-FR" b="1" dirty="0"/>
              <a:t> et </a:t>
            </a:r>
            <a:r>
              <a:rPr lang="fr-FR" b="1" dirty="0" err="1"/>
              <a:t>Moetu</a:t>
            </a:r>
            <a:r>
              <a:rPr lang="fr-FR" b="1" dirty="0"/>
              <a:t> </a:t>
            </a:r>
            <a:r>
              <a:rPr lang="fr-FR" b="1" dirty="0" err="1"/>
              <a:t>Batlle</a:t>
            </a:r>
            <a:r>
              <a:rPr lang="fr-FR" b="1" dirty="0"/>
              <a:t> </a:t>
            </a:r>
            <a:r>
              <a:rPr lang="fr-FR" b="1" dirty="0" smtClean="0"/>
              <a:t>– Les </a:t>
            </a:r>
            <a:r>
              <a:rPr lang="fr-FR" b="1" dirty="0" err="1" smtClean="0"/>
              <a:t>Anooki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45706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940966"/>
          </a:xfrm>
          <a:solidFill>
            <a:srgbClr val="FF2B4D"/>
          </a:solidFill>
        </p:spPr>
        <p:txBody>
          <a:bodyPr/>
          <a:lstStyle/>
          <a:p>
            <a:r>
              <a:rPr lang="fr-FR" dirty="0" smtClean="0">
                <a:solidFill>
                  <a:schemeClr val="bg1"/>
                </a:solidFill>
              </a:rPr>
              <a:t>Fêtes de fin d’année 2017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07604" y="1124744"/>
            <a:ext cx="7416824" cy="1296144"/>
          </a:xfrm>
          <a:solidFill>
            <a:srgbClr val="D2B76C"/>
          </a:solidFill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fr-FR" b="1" dirty="0" smtClean="0"/>
              <a:t>Réveillon de la Saint-Sylvestre</a:t>
            </a:r>
          </a:p>
          <a:p>
            <a:pPr marL="0" indent="0" algn="ctr">
              <a:buNone/>
            </a:pPr>
            <a:r>
              <a:rPr lang="fr-FR" b="1" dirty="0" smtClean="0"/>
              <a:t> </a:t>
            </a:r>
            <a:r>
              <a:rPr lang="fr-FR" i="1" dirty="0" smtClean="0"/>
              <a:t>Les </a:t>
            </a:r>
            <a:r>
              <a:rPr lang="fr-FR" i="1" dirty="0" err="1" smtClean="0"/>
              <a:t>Anooki</a:t>
            </a:r>
            <a:r>
              <a:rPr lang="fr-FR" i="1" dirty="0" smtClean="0"/>
              <a:t> emballent Rennes «encore plus» pour le 31</a:t>
            </a:r>
          </a:p>
          <a:p>
            <a:pPr marL="0" indent="0" algn="ctr">
              <a:buNone/>
            </a:pPr>
            <a:endParaRPr lang="fr-FR" dirty="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996952"/>
            <a:ext cx="4131301" cy="2413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996952"/>
            <a:ext cx="4131301" cy="2403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747801" y="6480565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fr-FR" b="1" dirty="0" smtClean="0"/>
              <a:t>Intervention : David </a:t>
            </a:r>
            <a:r>
              <a:rPr lang="fr-FR" b="1" dirty="0" err="1"/>
              <a:t>Passegand</a:t>
            </a:r>
            <a:r>
              <a:rPr lang="fr-FR" b="1" dirty="0"/>
              <a:t> et </a:t>
            </a:r>
            <a:r>
              <a:rPr lang="fr-FR" b="1" dirty="0" err="1"/>
              <a:t>Moetu</a:t>
            </a:r>
            <a:r>
              <a:rPr lang="fr-FR" b="1" dirty="0"/>
              <a:t> </a:t>
            </a:r>
            <a:r>
              <a:rPr lang="fr-FR" b="1" dirty="0" err="1"/>
              <a:t>Batlle</a:t>
            </a:r>
            <a:r>
              <a:rPr lang="fr-FR" b="1" dirty="0"/>
              <a:t> </a:t>
            </a:r>
            <a:r>
              <a:rPr lang="fr-FR" b="1" dirty="0" smtClean="0"/>
              <a:t>– Les </a:t>
            </a:r>
            <a:r>
              <a:rPr lang="fr-FR" b="1" dirty="0" err="1" smtClean="0"/>
              <a:t>Anooki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88757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21771"/>
            <a:ext cx="8229600" cy="975522"/>
          </a:xfrm>
          <a:solidFill>
            <a:srgbClr val="FF2B4D"/>
          </a:solidFill>
        </p:spPr>
        <p:txBody>
          <a:bodyPr/>
          <a:lstStyle/>
          <a:p>
            <a:r>
              <a:rPr lang="fr-FR" dirty="0" smtClean="0">
                <a:solidFill>
                  <a:schemeClr val="bg1"/>
                </a:solidFill>
              </a:rPr>
              <a:t>Fêtes de fin d’année 2017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99592" y="1124744"/>
            <a:ext cx="7436567" cy="1008112"/>
          </a:xfrm>
          <a:solidFill>
            <a:srgbClr val="D2B76C"/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r-FR" sz="2800" b="1" dirty="0" smtClean="0"/>
              <a:t>Réveillon de la Saint-Sylvestre </a:t>
            </a:r>
          </a:p>
          <a:p>
            <a:pPr marL="0" indent="0" algn="ctr">
              <a:buNone/>
            </a:pPr>
            <a:r>
              <a:rPr lang="fr-FR" sz="2800" i="1" dirty="0" smtClean="0"/>
              <a:t>Love bal </a:t>
            </a:r>
            <a:r>
              <a:rPr lang="fr-FR" sz="2800" dirty="0" smtClean="0"/>
              <a:t>au Liberté 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899592" y="6484273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Interventions : Lénaïc </a:t>
            </a:r>
            <a:r>
              <a:rPr lang="fr-FR" b="1" dirty="0" err="1" smtClean="0"/>
              <a:t>Jaguin</a:t>
            </a:r>
            <a:r>
              <a:rPr lang="fr-FR" b="1" dirty="0" smtClean="0"/>
              <a:t> et Marion </a:t>
            </a:r>
            <a:r>
              <a:rPr lang="fr-FR" b="1" dirty="0" err="1" smtClean="0"/>
              <a:t>Poupineau</a:t>
            </a:r>
            <a:r>
              <a:rPr lang="fr-FR" b="1" dirty="0" smtClean="0"/>
              <a:t> - Les tombées de la nuit </a:t>
            </a:r>
            <a:endParaRPr lang="fr-FR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636912"/>
            <a:ext cx="7436567" cy="2710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6991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-32657"/>
            <a:ext cx="8229600" cy="869369"/>
          </a:xfrm>
          <a:solidFill>
            <a:srgbClr val="FF2B4D"/>
          </a:solidFill>
        </p:spPr>
        <p:txBody>
          <a:bodyPr/>
          <a:lstStyle/>
          <a:p>
            <a:r>
              <a:rPr lang="fr-FR" dirty="0" smtClean="0">
                <a:solidFill>
                  <a:schemeClr val="bg1"/>
                </a:solidFill>
              </a:rPr>
              <a:t>Fêtes de fin d’année 2017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908720"/>
            <a:ext cx="8064896" cy="864096"/>
          </a:xfrm>
          <a:solidFill>
            <a:srgbClr val="D2B76C"/>
          </a:solidFill>
        </p:spPr>
        <p:txBody>
          <a:bodyPr>
            <a:normAutofit fontScale="40000" lnSpcReduction="20000"/>
          </a:bodyPr>
          <a:lstStyle/>
          <a:p>
            <a:pPr marL="0" indent="0" algn="ctr">
              <a:buNone/>
            </a:pPr>
            <a:r>
              <a:rPr lang="fr-FR" sz="8000" b="1" dirty="0"/>
              <a:t>L</a:t>
            </a:r>
            <a:r>
              <a:rPr lang="fr-FR" sz="8000" b="1" dirty="0" smtClean="0"/>
              <a:t>es Arts du feu</a:t>
            </a:r>
          </a:p>
          <a:p>
            <a:pPr marL="0" indent="0" algn="ctr">
              <a:buNone/>
            </a:pPr>
            <a:r>
              <a:rPr lang="fr-FR" sz="4500" b="1" dirty="0" smtClean="0"/>
              <a:t>Du 14 au 17 décembre place de l’Hôtel de Ville  </a:t>
            </a:r>
          </a:p>
          <a:p>
            <a:pPr marL="0" indent="0" algn="ctr">
              <a:buNone/>
            </a:pPr>
            <a:endParaRPr lang="fr-FR" dirty="0" smtClean="0"/>
          </a:p>
        </p:txBody>
      </p:sp>
      <p:sp>
        <p:nvSpPr>
          <p:cNvPr id="4" name="ZoneTexte 3"/>
          <p:cNvSpPr txBox="1"/>
          <p:nvPr/>
        </p:nvSpPr>
        <p:spPr>
          <a:xfrm>
            <a:off x="0" y="6476440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Intervention : Martine Durand-</a:t>
            </a:r>
            <a:r>
              <a:rPr lang="fr-FR" b="1" dirty="0" err="1" smtClean="0"/>
              <a:t>Gasselin</a:t>
            </a:r>
            <a:r>
              <a:rPr lang="fr-FR" b="1" dirty="0" smtClean="0"/>
              <a:t> </a:t>
            </a:r>
            <a:endParaRPr lang="fr-FR" b="1" dirty="0"/>
          </a:p>
        </p:txBody>
      </p:sp>
      <p:pic>
        <p:nvPicPr>
          <p:cNvPr id="11266" name="Picture 2" descr="C:\Users\s.piron\AppData\Local\Microsoft\Windows\Temporary Internet Files\Content.IE5\JUU5YCJG\20eeditiondesartsduf_preview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563442"/>
            <a:ext cx="4805728" cy="3201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s.piron\AppData\Local\Microsoft\Windows\Temporary Internet Files\Content.IE5\LSPYXLMR\Lesartsdufeu_preview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988840"/>
            <a:ext cx="3048000" cy="2175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C:\Users\SE5D4~1.PIR\AppData\Local\Temp\Lesartsdufeu_preview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318925"/>
            <a:ext cx="3048000" cy="2175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848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7775"/>
            <a:ext cx="8229600" cy="926976"/>
          </a:xfrm>
          <a:solidFill>
            <a:srgbClr val="FF2B4D"/>
          </a:solidFill>
        </p:spPr>
        <p:txBody>
          <a:bodyPr/>
          <a:lstStyle/>
          <a:p>
            <a:r>
              <a:rPr lang="fr-FR" dirty="0" smtClean="0">
                <a:solidFill>
                  <a:schemeClr val="bg1"/>
                </a:solidFill>
              </a:rPr>
              <a:t>Fêtes de fin d’année 2017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78699" y="1052736"/>
            <a:ext cx="7509726" cy="1008112"/>
          </a:xfrm>
          <a:solidFill>
            <a:srgbClr val="D2B76C"/>
          </a:solidFill>
        </p:spPr>
        <p:txBody>
          <a:bodyPr/>
          <a:lstStyle/>
          <a:p>
            <a:pPr marL="0" indent="0" algn="ctr">
              <a:buNone/>
            </a:pPr>
            <a:r>
              <a:rPr lang="fr-FR" b="1" dirty="0" smtClean="0"/>
              <a:t>Marché de Noël du Colombier </a:t>
            </a:r>
          </a:p>
          <a:p>
            <a:pPr marL="0" indent="0" algn="ctr">
              <a:buNone/>
            </a:pPr>
            <a:r>
              <a:rPr lang="fr-FR" sz="1800" b="1" dirty="0" smtClean="0"/>
              <a:t>Du 24 novembre au 24 décembre 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614601" y="6381328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Intervention : Thibault </a:t>
            </a:r>
            <a:r>
              <a:rPr lang="fr-FR" b="1" dirty="0" err="1" smtClean="0"/>
              <a:t>Delourme</a:t>
            </a:r>
            <a:r>
              <a:rPr lang="fr-FR" b="1" dirty="0" smtClean="0"/>
              <a:t> - 2A organisation</a:t>
            </a:r>
            <a:endParaRPr lang="fr-FR" b="1" dirty="0"/>
          </a:p>
        </p:txBody>
      </p:sp>
      <p:pic>
        <p:nvPicPr>
          <p:cNvPr id="13316" name="Picture 4" descr="C:\Users\s.piron\AppData\Local\Microsoft\Windows\Temporary Internet Files\Content.IE5\DDZE8N2G\MarchedeNoelsurladal_preview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66999"/>
            <a:ext cx="4328520" cy="2883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C:\Users\SE5D4~1.PIR\AppData\Local\Temp\MarchedeNoel-207894_previe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966" y="2666998"/>
            <a:ext cx="4328520" cy="2883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286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7775"/>
            <a:ext cx="8229600" cy="926976"/>
          </a:xfrm>
          <a:solidFill>
            <a:srgbClr val="FF2B4D"/>
          </a:solidFill>
        </p:spPr>
        <p:txBody>
          <a:bodyPr/>
          <a:lstStyle/>
          <a:p>
            <a:r>
              <a:rPr lang="fr-FR" dirty="0" smtClean="0">
                <a:solidFill>
                  <a:schemeClr val="bg1"/>
                </a:solidFill>
              </a:rPr>
              <a:t>Fêtes de fin d’année 2017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76349" y="908719"/>
            <a:ext cx="6516724" cy="814565"/>
          </a:xfrm>
          <a:solidFill>
            <a:srgbClr val="D2B76C"/>
          </a:solidFill>
        </p:spPr>
        <p:txBody>
          <a:bodyPr>
            <a:normAutofit fontScale="40000" lnSpcReduction="20000"/>
          </a:bodyPr>
          <a:lstStyle/>
          <a:p>
            <a:pPr marL="0" indent="0" algn="ctr">
              <a:buNone/>
            </a:pPr>
            <a:r>
              <a:rPr lang="fr-FR" sz="8000" b="1" dirty="0" smtClean="0"/>
              <a:t>Marché de la création</a:t>
            </a:r>
          </a:p>
          <a:p>
            <a:pPr marL="0" indent="0" algn="ctr">
              <a:buNone/>
            </a:pPr>
            <a:r>
              <a:rPr lang="fr-FR" sz="4200" dirty="0" smtClean="0"/>
              <a:t>Du 1</a:t>
            </a:r>
            <a:r>
              <a:rPr lang="fr-FR" sz="4200" baseline="30000" dirty="0" smtClean="0"/>
              <a:t>er</a:t>
            </a:r>
            <a:r>
              <a:rPr lang="fr-FR" sz="4200" dirty="0" smtClean="0"/>
              <a:t> au 24 décembre 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0" y="6383627"/>
            <a:ext cx="626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Interventions : Alexis </a:t>
            </a:r>
            <a:r>
              <a:rPr lang="fr-FR" b="1" dirty="0" err="1" smtClean="0"/>
              <a:t>Ferron</a:t>
            </a:r>
            <a:r>
              <a:rPr lang="fr-FR" b="1" dirty="0" smtClean="0"/>
              <a:t> et </a:t>
            </a:r>
            <a:r>
              <a:rPr lang="fr-FR" b="1" dirty="0" err="1" smtClean="0"/>
              <a:t>Annaïs</a:t>
            </a:r>
            <a:r>
              <a:rPr lang="fr-FR" b="1" dirty="0" smtClean="0"/>
              <a:t> Delahaye - </a:t>
            </a:r>
            <a:r>
              <a:rPr lang="fr-FR" b="1" dirty="0" err="1" smtClean="0"/>
              <a:t>Renn’Arts</a:t>
            </a:r>
            <a:endParaRPr lang="fr-FR" b="1" dirty="0"/>
          </a:p>
        </p:txBody>
      </p:sp>
      <p:pic>
        <p:nvPicPr>
          <p:cNvPr id="17411" name="Picture 3" descr="C:\Users\s.piron\AppData\Local\Microsoft\Windows\Temporary Internet Files\Content.IE5\OH1O21IZ\Marchedescreateurs-1_preview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841558"/>
            <a:ext cx="3384376" cy="2254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C:\Users\s.piron\AppData\Local\Microsoft\Windows\Temporary Internet Files\Content.IE5\1DLBDQI0\Marchedescreateurs-1_preview[2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126487"/>
            <a:ext cx="3384376" cy="2254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C:\Users\SE5D4~1.PIR\AppData\Local\Temp\Marchedelacreation-2_preview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393275"/>
            <a:ext cx="5112568" cy="3406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254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7775"/>
            <a:ext cx="8229600" cy="926976"/>
          </a:xfrm>
          <a:solidFill>
            <a:srgbClr val="FF2B4D"/>
          </a:solidFill>
        </p:spPr>
        <p:txBody>
          <a:bodyPr>
            <a:norm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Fêtes de fin d’année 2017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75656" y="1196752"/>
            <a:ext cx="6408712" cy="864096"/>
          </a:xfrm>
          <a:solidFill>
            <a:srgbClr val="D2B76C"/>
          </a:solidFill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fr-FR" sz="4600" b="1" dirty="0" smtClean="0"/>
              <a:t>Fête foraine </a:t>
            </a:r>
          </a:p>
          <a:p>
            <a:pPr marL="0" indent="0" algn="ctr">
              <a:buNone/>
            </a:pPr>
            <a:r>
              <a:rPr lang="fr-FR" dirty="0"/>
              <a:t>d</a:t>
            </a:r>
            <a:r>
              <a:rPr lang="fr-FR" dirty="0" smtClean="0"/>
              <a:t>u 9 décembre 2017 au 7 janvier 2018</a:t>
            </a:r>
          </a:p>
        </p:txBody>
      </p:sp>
      <p:pic>
        <p:nvPicPr>
          <p:cNvPr id="20482" name="Picture 2" descr="C:\Users\s.piron\AppData\Local\Microsoft\Windows\Temporary Internet Files\Content.IE5\1DLBDQI0\Ambiancependantlesfe_preview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2685888"/>
            <a:ext cx="4392488" cy="292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3" name="Picture 3" descr="C:\Users\s.piron\AppData\Local\Microsoft\Windows\Temporary Internet Files\Content.IE5\OH1O21IZ\Ambiancependantlesfe_preview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491" y="2685888"/>
            <a:ext cx="4392487" cy="292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4048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7775"/>
            <a:ext cx="8229600" cy="926976"/>
          </a:xfrm>
          <a:solidFill>
            <a:srgbClr val="FF2B4D"/>
          </a:solidFill>
        </p:spPr>
        <p:txBody>
          <a:bodyPr/>
          <a:lstStyle/>
          <a:p>
            <a:r>
              <a:rPr lang="fr-FR" dirty="0" smtClean="0">
                <a:solidFill>
                  <a:schemeClr val="bg1"/>
                </a:solidFill>
              </a:rPr>
              <a:t>Fêtes de fin d’année 2017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27584" y="980728"/>
            <a:ext cx="7848872" cy="1152128"/>
          </a:xfrm>
          <a:solidFill>
            <a:srgbClr val="D2B76C"/>
          </a:solidFill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fr-FR" sz="4000" b="1" dirty="0" smtClean="0"/>
              <a:t>Animations du Carré Rennais</a:t>
            </a:r>
          </a:p>
          <a:p>
            <a:pPr marL="0" indent="0" algn="ctr">
              <a:buNone/>
            </a:pPr>
            <a:r>
              <a:rPr lang="fr-FR" dirty="0" smtClean="0"/>
              <a:t>Le centre-ville enchanteur des commerçants 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376349" y="6381328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Intervention : Charles Compagnon – Carré Rennais </a:t>
            </a:r>
            <a:endParaRPr lang="fr-FR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971600" y="2852936"/>
            <a:ext cx="777686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/>
              <a:t>Un noël féérique placé sous le signe d’Alice au Pays des Merveilles…</a:t>
            </a:r>
          </a:p>
          <a:p>
            <a:r>
              <a:rPr lang="fr-FR" sz="2400" b="1" dirty="0" smtClean="0"/>
              <a:t>&gt;&gt;&gt; samedi et dimanche 16-17 &amp; 23-24 décembre 2017 </a:t>
            </a:r>
          </a:p>
        </p:txBody>
      </p:sp>
    </p:spTree>
    <p:extLst>
      <p:ext uri="{BB962C8B-B14F-4D97-AF65-F5344CB8AC3E}">
        <p14:creationId xmlns:p14="http://schemas.microsoft.com/office/powerpoint/2010/main" val="121909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5211" y="260648"/>
            <a:ext cx="8229600" cy="926976"/>
          </a:xfrm>
          <a:solidFill>
            <a:srgbClr val="FF2B4D"/>
          </a:solidFill>
        </p:spPr>
        <p:txBody>
          <a:bodyPr/>
          <a:lstStyle/>
          <a:p>
            <a:r>
              <a:rPr lang="fr-FR" dirty="0" smtClean="0">
                <a:solidFill>
                  <a:schemeClr val="bg1"/>
                </a:solidFill>
              </a:rPr>
              <a:t>Fêtes de fin d’année 2017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672680" y="1541848"/>
            <a:ext cx="7344816" cy="4551447"/>
          </a:xfrm>
          <a:solidFill>
            <a:srgbClr val="D2B76C"/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r-FR" b="1" dirty="0" smtClean="0"/>
              <a:t>RENDEZ-VOUS PRESSE </a:t>
            </a:r>
          </a:p>
          <a:p>
            <a:pPr marL="0" indent="0" algn="ctr">
              <a:buNone/>
            </a:pPr>
            <a:endParaRPr lang="fr-FR" sz="800" b="1" dirty="0" smtClean="0"/>
          </a:p>
          <a:p>
            <a:r>
              <a:rPr lang="fr-FR" sz="2400" b="1" dirty="0"/>
              <a:t>V</a:t>
            </a:r>
            <a:r>
              <a:rPr lang="fr-FR" sz="2400" b="1" dirty="0" smtClean="0"/>
              <a:t>endredi 24 novembre à 18 h 30 &gt; </a:t>
            </a:r>
            <a:r>
              <a:rPr lang="fr-FR" sz="2400" dirty="0" smtClean="0"/>
              <a:t>inauguration du marché de Noël sur le Mail Francois Mitterrand</a:t>
            </a:r>
          </a:p>
          <a:p>
            <a:pPr marL="0" indent="0">
              <a:buNone/>
            </a:pPr>
            <a:endParaRPr lang="fr-FR" sz="800" b="1" dirty="0" smtClean="0"/>
          </a:p>
          <a:p>
            <a:r>
              <a:rPr lang="fr-FR" sz="2400" b="1" dirty="0" smtClean="0"/>
              <a:t>Vendredi 8 décembre à 18 h 30 &gt; </a:t>
            </a:r>
            <a:r>
              <a:rPr lang="fr-FR" sz="2400" dirty="0" smtClean="0"/>
              <a:t>lancement des festivités de la place du Parlement de Bretagne</a:t>
            </a:r>
          </a:p>
          <a:p>
            <a:pPr marL="0" indent="0">
              <a:buNone/>
            </a:pPr>
            <a:endParaRPr lang="fr-FR" sz="800" b="1" dirty="0" smtClean="0"/>
          </a:p>
          <a:p>
            <a:r>
              <a:rPr lang="fr-FR" sz="2400" b="1" dirty="0" smtClean="0"/>
              <a:t>Samedi 9 décembre à 14 h  &gt; </a:t>
            </a:r>
            <a:r>
              <a:rPr lang="fr-FR" sz="2400" dirty="0" smtClean="0"/>
              <a:t>inauguration de la Fête foraine</a:t>
            </a:r>
          </a:p>
          <a:p>
            <a:pPr marL="0" indent="0">
              <a:buNone/>
            </a:pPr>
            <a:endParaRPr lang="fr-FR" sz="800" b="1" dirty="0" smtClean="0"/>
          </a:p>
          <a:p>
            <a:r>
              <a:rPr lang="fr-FR" sz="2400" b="1" dirty="0" smtClean="0"/>
              <a:t>Vendredi 22 décembre à 18 h 30 &gt; </a:t>
            </a:r>
            <a:r>
              <a:rPr lang="fr-FR" sz="2400" dirty="0" smtClean="0"/>
              <a:t>inauguration des projections place de l’Hôtel de Ville</a:t>
            </a:r>
          </a:p>
          <a:p>
            <a:pPr marL="0" indent="0" algn="ctr">
              <a:buNone/>
            </a:pPr>
            <a:endParaRPr lang="fr-FR" sz="2400" b="1" dirty="0" smtClean="0"/>
          </a:p>
          <a:p>
            <a:pPr marL="0" indent="0" algn="ctr">
              <a:buNone/>
            </a:pPr>
            <a:endParaRPr lang="fr-FR" sz="2400" b="1" dirty="0" smtClean="0"/>
          </a:p>
          <a:p>
            <a:pPr marL="0" indent="0" algn="ctr">
              <a:buNone/>
            </a:pPr>
            <a:endParaRPr lang="fr-FR" sz="2400" b="1" dirty="0" smtClean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1663824" cy="1663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187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7775"/>
            <a:ext cx="8229600" cy="1143000"/>
          </a:xfrm>
          <a:solidFill>
            <a:srgbClr val="FF2B4D"/>
          </a:solidFill>
        </p:spPr>
        <p:txBody>
          <a:bodyPr/>
          <a:lstStyle/>
          <a:p>
            <a:r>
              <a:rPr lang="fr-FR" dirty="0" smtClean="0">
                <a:solidFill>
                  <a:schemeClr val="bg1"/>
                </a:solidFill>
              </a:rPr>
              <a:t>Fêtes de fin d’année 2017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1" name="Titre 1"/>
          <p:cNvSpPr txBox="1">
            <a:spLocks/>
          </p:cNvSpPr>
          <p:nvPr/>
        </p:nvSpPr>
        <p:spPr>
          <a:xfrm>
            <a:off x="467544" y="0"/>
            <a:ext cx="8229600" cy="1143000"/>
          </a:xfrm>
          <a:prstGeom prst="rect">
            <a:avLst/>
          </a:prstGeom>
          <a:solidFill>
            <a:srgbClr val="FF2B4D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>
                <a:solidFill>
                  <a:schemeClr val="bg1"/>
                </a:solidFill>
              </a:rPr>
              <a:t>Fêtes de fin d’année 2017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08720"/>
            <a:ext cx="7344816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004" y="2132856"/>
            <a:ext cx="6120680" cy="4541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080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7" y="332656"/>
            <a:ext cx="4195604" cy="5958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4123380" cy="5970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8951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  <a:solidFill>
            <a:srgbClr val="FF2B4D"/>
          </a:solidFill>
        </p:spPr>
        <p:txBody>
          <a:bodyPr/>
          <a:lstStyle/>
          <a:p>
            <a:r>
              <a:rPr lang="fr-FR" dirty="0" smtClean="0">
                <a:solidFill>
                  <a:schemeClr val="bg1"/>
                </a:solidFill>
              </a:rPr>
              <a:t>Fêtes de fin d’année 2017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3568" y="1052736"/>
            <a:ext cx="7832762" cy="1515346"/>
          </a:xfrm>
          <a:solidFill>
            <a:srgbClr val="D2B76C"/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r-FR" sz="2800" b="1" dirty="0" smtClean="0"/>
              <a:t>Un nouveau pôle d’animations place du Parlement</a:t>
            </a:r>
          </a:p>
          <a:p>
            <a:r>
              <a:rPr lang="fr-FR" sz="1800" b="1" dirty="0" smtClean="0"/>
              <a:t>1 sapin géant de 13 m</a:t>
            </a:r>
          </a:p>
          <a:p>
            <a:r>
              <a:rPr lang="fr-FR" sz="1800" b="1" dirty="0" smtClean="0"/>
              <a:t>1 patinoire (300 m2 – jauge de 200 personnes)</a:t>
            </a:r>
          </a:p>
          <a:p>
            <a:r>
              <a:rPr lang="fr-FR" sz="1800" b="1" dirty="0" smtClean="0"/>
              <a:t>6 chalets  (vin chaud, chichis, pains d’épices, etc.)</a:t>
            </a:r>
          </a:p>
        </p:txBody>
      </p:sp>
      <p:sp>
        <p:nvSpPr>
          <p:cNvPr id="7" name="Flèche : gauche 2"/>
          <p:cNvSpPr/>
          <p:nvPr/>
        </p:nvSpPr>
        <p:spPr>
          <a:xfrm>
            <a:off x="6113973" y="4328829"/>
            <a:ext cx="2086914" cy="35071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Accueil et bar</a:t>
            </a:r>
          </a:p>
        </p:txBody>
      </p:sp>
      <p:sp>
        <p:nvSpPr>
          <p:cNvPr id="8" name="Flèche : gauche 3"/>
          <p:cNvSpPr/>
          <p:nvPr/>
        </p:nvSpPr>
        <p:spPr>
          <a:xfrm rot="20425222">
            <a:off x="6045754" y="2997939"/>
            <a:ext cx="2636559" cy="30235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PATINOIRE</a:t>
            </a:r>
          </a:p>
        </p:txBody>
      </p:sp>
      <p:sp>
        <p:nvSpPr>
          <p:cNvPr id="10" name="Flèche : droite 5"/>
          <p:cNvSpPr/>
          <p:nvPr/>
        </p:nvSpPr>
        <p:spPr>
          <a:xfrm rot="1881419">
            <a:off x="1050262" y="4555326"/>
            <a:ext cx="1312570" cy="1554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Flèche : droite 6"/>
          <p:cNvSpPr/>
          <p:nvPr/>
        </p:nvSpPr>
        <p:spPr>
          <a:xfrm rot="3233902">
            <a:off x="755737" y="4976305"/>
            <a:ext cx="1793939" cy="1293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539552" y="3568256"/>
            <a:ext cx="1432994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Artisans forains</a:t>
            </a:r>
          </a:p>
        </p:txBody>
      </p:sp>
      <p:pic>
        <p:nvPicPr>
          <p:cNvPr id="1026" name="Picture 2" descr="C:\Users\s.piron\AppData\Local\Microsoft\Windows\Temporary Internet Files\Content.Outlook\222XAIUC\Place du Parlemen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8925" y="2607396"/>
            <a:ext cx="3654325" cy="3793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525220" y="6488668"/>
            <a:ext cx="35730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fr-FR" b="1" dirty="0" smtClean="0">
                <a:solidFill>
                  <a:prstClr val="black"/>
                </a:solidFill>
              </a:rPr>
              <a:t>Intervention : </a:t>
            </a:r>
            <a:r>
              <a:rPr lang="fr-FR" b="1" dirty="0">
                <a:solidFill>
                  <a:prstClr val="black"/>
                </a:solidFill>
              </a:rPr>
              <a:t>Julien </a:t>
            </a:r>
            <a:r>
              <a:rPr lang="fr-FR" b="1" dirty="0" err="1">
                <a:solidFill>
                  <a:prstClr val="black"/>
                </a:solidFill>
              </a:rPr>
              <a:t>Béchu</a:t>
            </a:r>
            <a:r>
              <a:rPr lang="fr-FR" b="1" dirty="0">
                <a:solidFill>
                  <a:prstClr val="black"/>
                </a:solidFill>
              </a:rPr>
              <a:t>- </a:t>
            </a:r>
            <a:r>
              <a:rPr lang="fr-FR" b="1" dirty="0" err="1">
                <a:solidFill>
                  <a:prstClr val="black"/>
                </a:solidFill>
              </a:rPr>
              <a:t>Citedia</a:t>
            </a:r>
            <a:r>
              <a:rPr lang="fr-FR" b="1" dirty="0">
                <a:solidFill>
                  <a:prstClr val="black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3536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  <a:solidFill>
            <a:srgbClr val="FF2B4D"/>
          </a:solidFill>
        </p:spPr>
        <p:txBody>
          <a:bodyPr/>
          <a:lstStyle/>
          <a:p>
            <a:r>
              <a:rPr lang="fr-FR" dirty="0" smtClean="0">
                <a:solidFill>
                  <a:schemeClr val="bg1"/>
                </a:solidFill>
              </a:rPr>
              <a:t>Fêtes de fin d’année 2017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28392" y="1268760"/>
            <a:ext cx="7667625" cy="1440160"/>
          </a:xfrm>
          <a:solidFill>
            <a:srgbClr val="D2B76C"/>
          </a:solidFill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fr-FR" sz="11200" b="1" dirty="0" smtClean="0"/>
              <a:t>Un nouveau marché de noël sur le Mail </a:t>
            </a:r>
          </a:p>
          <a:p>
            <a:r>
              <a:rPr lang="fr-FR" sz="7200" b="1" dirty="0" smtClean="0"/>
              <a:t>40 chalets</a:t>
            </a:r>
          </a:p>
          <a:p>
            <a:r>
              <a:rPr lang="fr-FR" sz="7200" b="1" dirty="0" smtClean="0"/>
              <a:t>1 grande roue</a:t>
            </a:r>
          </a:p>
          <a:p>
            <a:r>
              <a:rPr lang="fr-FR" sz="7200" b="1" dirty="0" smtClean="0"/>
              <a:t>1 manège de chevaux de bois</a:t>
            </a:r>
          </a:p>
          <a:p>
            <a:pPr marL="0" indent="0" algn="ctr">
              <a:buNone/>
            </a:pPr>
            <a:endParaRPr lang="fr-FR" dirty="0" smtClean="0"/>
          </a:p>
        </p:txBody>
      </p:sp>
      <p:sp>
        <p:nvSpPr>
          <p:cNvPr id="5" name="ZoneTexte 4"/>
          <p:cNvSpPr txBox="1"/>
          <p:nvPr/>
        </p:nvSpPr>
        <p:spPr>
          <a:xfrm>
            <a:off x="395536" y="6392261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Intervention : Bertrand Bigot - Direction voirie, propreté et fêtes /Ville de Rennes </a:t>
            </a:r>
            <a:endParaRPr lang="fr-FR" b="1" dirty="0"/>
          </a:p>
        </p:txBody>
      </p:sp>
      <p:pic>
        <p:nvPicPr>
          <p:cNvPr id="2050" name="Picture 2" descr="C:\Users\s.piron\AppData\Local\Microsoft\Windows\Temporary Internet Files\Content.Outlook\222XAIUC\MARCHE NOEL MAIL F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80" y="2996952"/>
            <a:ext cx="8532440" cy="2830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372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  <a:solidFill>
            <a:srgbClr val="FF2B4D"/>
          </a:solidFill>
        </p:spPr>
        <p:txBody>
          <a:bodyPr/>
          <a:lstStyle/>
          <a:p>
            <a:r>
              <a:rPr lang="fr-FR" dirty="0" smtClean="0">
                <a:solidFill>
                  <a:schemeClr val="bg1"/>
                </a:solidFill>
              </a:rPr>
              <a:t>Fêtes de fin d’année 2017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01779" y="1052736"/>
            <a:ext cx="7740442" cy="1008112"/>
          </a:xfrm>
          <a:solidFill>
            <a:srgbClr val="D2B76C"/>
          </a:solidFill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fr-FR" sz="11200" b="1" dirty="0" smtClean="0"/>
              <a:t>Un nouveau marché de noël sur le Mail</a:t>
            </a:r>
          </a:p>
          <a:p>
            <a:pPr marL="0" indent="0" algn="ctr">
              <a:buNone/>
            </a:pPr>
            <a:r>
              <a:rPr lang="fr-FR" sz="11200" b="1" dirty="0"/>
              <a:t> </a:t>
            </a:r>
            <a:r>
              <a:rPr lang="fr-FR" sz="11200" b="1" dirty="0" smtClean="0"/>
              <a:t>« </a:t>
            </a:r>
            <a:r>
              <a:rPr lang="fr-FR" sz="11200" b="1" dirty="0"/>
              <a:t>S</a:t>
            </a:r>
            <a:r>
              <a:rPr lang="fr-FR" sz="11200" b="1" dirty="0" smtClean="0"/>
              <a:t>ous les étoiles »</a:t>
            </a:r>
          </a:p>
          <a:p>
            <a:pPr marL="0" indent="0" algn="ctr">
              <a:buNone/>
            </a:pPr>
            <a:endParaRPr lang="fr-FR" sz="11200" b="1" dirty="0" smtClean="0"/>
          </a:p>
          <a:p>
            <a:pPr marL="0" indent="0" algn="ctr">
              <a:buNone/>
            </a:pPr>
            <a:endParaRPr lang="fr-FR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132856"/>
            <a:ext cx="7632848" cy="453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1417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-1"/>
            <a:ext cx="8229600" cy="1088571"/>
          </a:xfrm>
          <a:solidFill>
            <a:srgbClr val="FF2B4D"/>
          </a:solidFill>
        </p:spPr>
        <p:txBody>
          <a:bodyPr/>
          <a:lstStyle/>
          <a:p>
            <a:r>
              <a:rPr lang="fr-FR" dirty="0" smtClean="0">
                <a:solidFill>
                  <a:schemeClr val="bg1"/>
                </a:solidFill>
              </a:rPr>
              <a:t>Fêtes de fin d’année 2017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55576" y="1052736"/>
            <a:ext cx="7776864" cy="1296144"/>
          </a:xfrm>
          <a:solidFill>
            <a:srgbClr val="D2B76C"/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r-FR" sz="2400" b="1" dirty="0" smtClean="0"/>
              <a:t>Un nouveau parcours d’illuminations dans le centre-ville</a:t>
            </a:r>
          </a:p>
          <a:p>
            <a:pPr marL="0" indent="0" algn="ctr">
              <a:buNone/>
            </a:pPr>
            <a:r>
              <a:rPr lang="fr-FR" sz="2400" b="1" dirty="0"/>
              <a:t>r</a:t>
            </a:r>
            <a:r>
              <a:rPr lang="fr-FR" sz="2400" b="1" dirty="0" smtClean="0"/>
              <a:t>ues Nationale et La Fayette : 20 suspensions monumentales proposées par </a:t>
            </a:r>
            <a:r>
              <a:rPr lang="fr-FR" sz="2400" b="1" i="1" dirty="0" err="1" smtClean="0"/>
              <a:t>Zarmine</a:t>
            </a:r>
            <a:endParaRPr lang="fr-FR" sz="2400" b="1" i="1" dirty="0" smtClean="0"/>
          </a:p>
        </p:txBody>
      </p:sp>
      <p:sp>
        <p:nvSpPr>
          <p:cNvPr id="4" name="ZoneTexte 3"/>
          <p:cNvSpPr txBox="1"/>
          <p:nvPr/>
        </p:nvSpPr>
        <p:spPr>
          <a:xfrm>
            <a:off x="1187624" y="6309320"/>
            <a:ext cx="70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Intervention : Marine </a:t>
            </a:r>
            <a:r>
              <a:rPr lang="fr-FR" b="1" dirty="0" err="1" smtClean="0"/>
              <a:t>Blanken</a:t>
            </a:r>
            <a:r>
              <a:rPr lang="fr-FR" b="1" dirty="0" smtClean="0"/>
              <a:t> - </a:t>
            </a:r>
            <a:r>
              <a:rPr lang="fr-FR" b="1" dirty="0" err="1" smtClean="0"/>
              <a:t>Zarmine</a:t>
            </a:r>
            <a:r>
              <a:rPr lang="fr-FR" b="1" dirty="0" smtClean="0"/>
              <a:t> </a:t>
            </a:r>
            <a:endParaRPr lang="fr-FR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636912"/>
            <a:ext cx="3821021" cy="3325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582" y="2641012"/>
            <a:ext cx="3816424" cy="3317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744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0"/>
            <a:ext cx="7931224" cy="954360"/>
          </a:xfrm>
          <a:solidFill>
            <a:srgbClr val="FF2B4D"/>
          </a:solidFill>
        </p:spPr>
        <p:txBody>
          <a:bodyPr/>
          <a:lstStyle/>
          <a:p>
            <a:r>
              <a:rPr lang="fr-FR" dirty="0" smtClean="0">
                <a:solidFill>
                  <a:schemeClr val="bg1"/>
                </a:solidFill>
              </a:rPr>
              <a:t>Fêtes de fin d’année 2017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6753"/>
            <a:ext cx="3088845" cy="4626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8836" y="2348880"/>
            <a:ext cx="5402486" cy="3474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1208584" y="6480082"/>
            <a:ext cx="70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Intervention : Marine </a:t>
            </a:r>
            <a:r>
              <a:rPr lang="fr-FR" b="1" dirty="0" err="1" smtClean="0"/>
              <a:t>Blanken</a:t>
            </a:r>
            <a:r>
              <a:rPr lang="fr-FR" b="1" dirty="0" smtClean="0"/>
              <a:t> - </a:t>
            </a:r>
            <a:r>
              <a:rPr lang="fr-FR" b="1" dirty="0" err="1" smtClean="0"/>
              <a:t>Zarmine</a:t>
            </a:r>
            <a:r>
              <a:rPr lang="fr-FR" b="1" dirty="0" smtClean="0"/>
              <a:t> </a:t>
            </a:r>
            <a:endParaRPr lang="fr-FR" b="1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8836" y="1184446"/>
            <a:ext cx="5489352" cy="1164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2332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3583"/>
            <a:ext cx="8229600" cy="977145"/>
          </a:xfrm>
          <a:solidFill>
            <a:srgbClr val="FF2B4D"/>
          </a:solidFill>
        </p:spPr>
        <p:txBody>
          <a:bodyPr/>
          <a:lstStyle/>
          <a:p>
            <a:r>
              <a:rPr lang="fr-FR" dirty="0" smtClean="0">
                <a:solidFill>
                  <a:schemeClr val="bg1"/>
                </a:solidFill>
              </a:rPr>
              <a:t>Fêtes de fin d’année 2017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55576" y="980728"/>
            <a:ext cx="7632848" cy="748679"/>
          </a:xfrm>
          <a:solidFill>
            <a:srgbClr val="D2B76C"/>
          </a:solidFill>
        </p:spPr>
        <p:txBody>
          <a:bodyPr/>
          <a:lstStyle/>
          <a:p>
            <a:pPr marL="0" indent="0" algn="ctr">
              <a:buNone/>
            </a:pPr>
            <a:r>
              <a:rPr lang="fr-FR" dirty="0" smtClean="0"/>
              <a:t>Projections sur la façade de l’Hôtel de Ville 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884427"/>
            <a:ext cx="3456384" cy="4389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4788024" y="2852936"/>
            <a:ext cx="38164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smtClean="0"/>
              <a:t>Les </a:t>
            </a:r>
            <a:r>
              <a:rPr lang="fr-FR" sz="3600" b="1" dirty="0" err="1" smtClean="0"/>
              <a:t>Anooki</a:t>
            </a:r>
            <a:r>
              <a:rPr lang="fr-FR" sz="3600" b="1" dirty="0" smtClean="0"/>
              <a:t> débarquent pour la première fois à Rennes </a:t>
            </a:r>
            <a:endParaRPr lang="fr-FR" sz="3600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747801" y="6480565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fr-FR" b="1" dirty="0" smtClean="0"/>
              <a:t>Intervention : David </a:t>
            </a:r>
            <a:r>
              <a:rPr lang="fr-FR" b="1" dirty="0" err="1"/>
              <a:t>Passegand</a:t>
            </a:r>
            <a:r>
              <a:rPr lang="fr-FR" b="1" dirty="0"/>
              <a:t> et </a:t>
            </a:r>
            <a:r>
              <a:rPr lang="fr-FR" b="1" dirty="0" err="1"/>
              <a:t>Moetu</a:t>
            </a:r>
            <a:r>
              <a:rPr lang="fr-FR" b="1" dirty="0"/>
              <a:t> </a:t>
            </a:r>
            <a:r>
              <a:rPr lang="fr-FR" b="1" dirty="0" err="1"/>
              <a:t>Batlle</a:t>
            </a:r>
            <a:r>
              <a:rPr lang="fr-FR" b="1" dirty="0"/>
              <a:t> </a:t>
            </a:r>
            <a:r>
              <a:rPr lang="fr-FR" b="1" dirty="0" smtClean="0"/>
              <a:t>– Les </a:t>
            </a:r>
            <a:r>
              <a:rPr lang="fr-FR" b="1" dirty="0" err="1" smtClean="0"/>
              <a:t>Anooki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3816579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Capitaux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1332</TotalTime>
  <Words>507</Words>
  <Application>Microsoft Office PowerPoint</Application>
  <PresentationFormat>Affichage à l'écran (4:3)</PresentationFormat>
  <Paragraphs>81</Paragraphs>
  <Slides>19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0" baseType="lpstr">
      <vt:lpstr>Thème Office</vt:lpstr>
      <vt:lpstr>Présentation PowerPoint</vt:lpstr>
      <vt:lpstr>Fêtes de fin d’année 2017</vt:lpstr>
      <vt:lpstr>Présentation PowerPoint</vt:lpstr>
      <vt:lpstr>Fêtes de fin d’année 2017</vt:lpstr>
      <vt:lpstr>Fêtes de fin d’année 2017</vt:lpstr>
      <vt:lpstr>Fêtes de fin d’année 2017</vt:lpstr>
      <vt:lpstr>Fêtes de fin d’année 2017</vt:lpstr>
      <vt:lpstr>Fêtes de fin d’année 2017</vt:lpstr>
      <vt:lpstr>Fêtes de fin d’année 2017</vt:lpstr>
      <vt:lpstr>Fêtes de fin d’année 2017</vt:lpstr>
      <vt:lpstr>Fêtes de fin d’année 2017</vt:lpstr>
      <vt:lpstr>Fêtes de fin d’année 2017</vt:lpstr>
      <vt:lpstr>Fêtes de fin d’année 2017</vt:lpstr>
      <vt:lpstr>Fêtes de fin d’année 2017</vt:lpstr>
      <vt:lpstr>Fêtes de fin d’année 2017</vt:lpstr>
      <vt:lpstr>Fêtes de fin d’année 2017</vt:lpstr>
      <vt:lpstr>Fêtes de fin d’année 2017</vt:lpstr>
      <vt:lpstr>Fêtes de fin d’année 2017</vt:lpstr>
      <vt:lpstr>Fêtes de fin d’année 2017</vt:lpstr>
    </vt:vector>
  </TitlesOfParts>
  <Company>Ville de Rennes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Fêtes de fin d’année 2016</dc:title>
  <dc:creator>PIRON Servane</dc:creator>
  <cp:lastModifiedBy>PIRON Servane</cp:lastModifiedBy>
  <cp:revision>74</cp:revision>
  <cp:lastPrinted>2017-11-07T09:24:17Z</cp:lastPrinted>
  <dcterms:created xsi:type="dcterms:W3CDTF">2016-10-28T12:30:16Z</dcterms:created>
  <dcterms:modified xsi:type="dcterms:W3CDTF">2017-11-07T16:04:24Z</dcterms:modified>
</cp:coreProperties>
</file>